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9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2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2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8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21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5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5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24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63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1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8B3D-EDFF-4788-ACBA-8E092BF379BD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D3F1-DAC6-4D12-B963-C91C43856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45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Why am I at home?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Social Story by Megan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7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One walk or a bit of outside exercise a day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For me, it’s safer to wait a bit longer before I get out of that doorway</a:t>
            </a:r>
            <a:r>
              <a:rPr lang="en-GB" sz="3200" dirty="0" smtClean="0"/>
              <a:t>.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96" y="1804353"/>
            <a:ext cx="9028158" cy="482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“The shops and Chemists are open for bits you need…”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“Which is good!” Said Mum “As we need to get Polly’s feed.”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278" y="1840513"/>
            <a:ext cx="9185176" cy="490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618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Dad said “Staying at home may seem boring, but there’s lots that can be done..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You can play games, laugh and learn with me and your Mum!”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187" y="2200969"/>
            <a:ext cx="8714122" cy="465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618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‘’Aren’t you going to work Dad?” Oliver said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“I’m not going out Oliver, I’ve set up a home office, in the shed.”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60" y="2235200"/>
            <a:ext cx="8295772" cy="443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45" y="512907"/>
            <a:ext cx="10515600" cy="1325563"/>
          </a:xfrm>
        </p:spPr>
        <p:txBody>
          <a:bodyPr/>
          <a:lstStyle/>
          <a:p>
            <a:r>
              <a:rPr lang="en-GB" dirty="0" smtClean="0"/>
              <a:t>While we are all at home we are safe.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423" y="1838470"/>
            <a:ext cx="8520159" cy="455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37" y="138546"/>
            <a:ext cx="10515600" cy="22536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Why am I at home?</a:t>
            </a:r>
            <a:br>
              <a:rPr lang="en-GB" sz="3200" dirty="0" smtClean="0"/>
            </a:br>
            <a:r>
              <a:rPr lang="en-GB" sz="3200" dirty="0" smtClean="0"/>
              <a:t>The only person I’ve seen for weeks is the garden gnome…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515" y="1994469"/>
            <a:ext cx="8603285" cy="459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727" y="8546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Mum, Dad, Oliver and me, have all been here for days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All everyone keeps saying is how important it is that everyone stays.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72" y="2180215"/>
            <a:ext cx="8671115" cy="456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After tea one night, Mum and Dad sat us down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Oliver came too, they said we were on Lockdown…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06" y="1780496"/>
            <a:ext cx="9060188" cy="484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What does this mean? Can I go to school?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I don’t know what I’ll do if I can’t use the Hydro pool….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297" y="1860833"/>
            <a:ext cx="8555358" cy="489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“No School, No Friends, No Visitors!”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Said the men on the telly. They were the Ministers.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860" y="1977571"/>
            <a:ext cx="8289249" cy="442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Why was this happening?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What was this word everyone was babbling?</a:t>
            </a:r>
            <a:endParaRPr lang="en-GB" sz="3200" dirty="0"/>
          </a:p>
        </p:txBody>
      </p:sp>
      <p:sp>
        <p:nvSpPr>
          <p:cNvPr id="4" name="Oval Callout 3"/>
          <p:cNvSpPr/>
          <p:nvPr/>
        </p:nvSpPr>
        <p:spPr>
          <a:xfrm>
            <a:off x="591127" y="2364509"/>
            <a:ext cx="3121891" cy="2004291"/>
          </a:xfrm>
          <a:prstGeom prst="wedgeEllipseCallou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00003" y="2904989"/>
            <a:ext cx="2704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Covid-19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934036" y="2133600"/>
            <a:ext cx="4100946" cy="1815098"/>
          </a:xfrm>
          <a:prstGeom prst="wedgeRoundRect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210722" y="2385444"/>
            <a:ext cx="3547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Coronavirus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276436" y="4054764"/>
            <a:ext cx="3657600" cy="2189018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57144" y="4687608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Virus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4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Dad said there was a nasty Flu going around.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He said it would spread superfast on the playground.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42" y="1690688"/>
            <a:ext cx="8732594" cy="466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It’s safe for everyone to be at home for now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..but there are certain things the Ministers allow…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24" y="2022764"/>
            <a:ext cx="8394798" cy="448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332</Words>
  <Application>Microsoft Office PowerPoint</Application>
  <PresentationFormat>Widescreen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Why am I at home?</vt:lpstr>
      <vt:lpstr>Why am I at home? The only person I’ve seen for weeks is the garden gnome…</vt:lpstr>
      <vt:lpstr>Mum, Dad, Oliver and me, have all been here for days  All everyone keeps saying is how important it is that everyone stays. </vt:lpstr>
      <vt:lpstr>After tea one night, Mum and Dad sat us down  Oliver came too, they said we were on Lockdown…</vt:lpstr>
      <vt:lpstr>What does this mean? Can I go to school?  I don’t know what I’ll do if I can’t use the Hydro pool….</vt:lpstr>
      <vt:lpstr>“No School, No Friends, No Visitors!”  Said the men on the telly. They were the Ministers.</vt:lpstr>
      <vt:lpstr>Why was this happening?  What was this word everyone was babbling?</vt:lpstr>
      <vt:lpstr>Dad said there was a nasty Flu going around.  He said it would spread superfast on the playground.</vt:lpstr>
      <vt:lpstr>It’s safe for everyone to be at home for now  ..but there are certain things the Ministers allow…</vt:lpstr>
      <vt:lpstr>One walk or a bit of outside exercise a day  For me, it’s safer to wait a bit longer before I get out of that doorway.</vt:lpstr>
      <vt:lpstr>“The shops and Chemists are open for bits you need…”  “Which is good!” Said Mum “As we need to get Polly’s feed.”</vt:lpstr>
      <vt:lpstr>Dad said “Staying at home may seem boring, but there’s lots that can be done..  You can play games, laugh and learn with me and your Mum!”</vt:lpstr>
      <vt:lpstr>‘’Aren’t you going to work Dad?” Oliver said  “I’m not going out Oliver, I’ve set up a home office, in the shed.”</vt:lpstr>
      <vt:lpstr>While we are all at home we are safe.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am I at home?</dc:title>
  <dc:creator>Foot, Megan</dc:creator>
  <cp:lastModifiedBy>Foot, Megan</cp:lastModifiedBy>
  <cp:revision>13</cp:revision>
  <dcterms:created xsi:type="dcterms:W3CDTF">2020-03-31T10:21:21Z</dcterms:created>
  <dcterms:modified xsi:type="dcterms:W3CDTF">2020-03-31T13:50:47Z</dcterms:modified>
</cp:coreProperties>
</file>