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47" autoAdjust="0"/>
  </p:normalViewPr>
  <p:slideViewPr>
    <p:cSldViewPr snapToGrid="0" snapToObjects="1">
      <p:cViewPr varScale="1">
        <p:scale>
          <a:sx n="42" d="100"/>
          <a:sy n="42" d="100"/>
        </p:scale>
        <p:origin x="2188" y="64"/>
      </p:cViewPr>
      <p:guideLst>
        <p:guide orient="horz" pos="3367"/>
        <p:guide pos="23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4470B-89A4-0745-9B2C-F38DA9703734}" type="datetime1">
              <a:rPr lang="en-GB" smtClean="0"/>
              <a:t>14/04/2020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211C7-7EFC-3742-A0B4-90D5C82D29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21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26992B-2636-2C4F-AC5A-AA3C8ED180BD}" type="datetime1">
              <a:rPr lang="en-GB" smtClean="0"/>
              <a:t>14/04/2020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24371-91BD-B446-8005-470D2CC71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83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16150" y="685800"/>
            <a:ext cx="24257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86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7988F-E7A7-004C-AB7A-14B53BDB228E}" type="datetime1">
              <a:rPr lang="en-GB" smtClean="0"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57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2108-7E26-9E48-9395-B521677F815A}" type="datetime1">
              <a:rPr lang="en-GB" smtClean="0"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8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6A1E-A875-B541-86B1-05E5CBCE979E}" type="datetime1">
              <a:rPr lang="en-GB" smtClean="0"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0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6C8B-FBF8-AE47-81C4-17DE63E95653}" type="datetime1">
              <a:rPr lang="en-GB" smtClean="0"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59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961C8-27BD-8442-B427-69C9269AF387}" type="datetime1">
              <a:rPr lang="en-GB" smtClean="0"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18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B269-BDC8-054B-B8EA-82C22517D585}" type="datetime1">
              <a:rPr lang="en-GB" smtClean="0"/>
              <a:t>14/04/2020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03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1CD67-5CE4-7B49-B664-2FD4B93C6D07}" type="datetime1">
              <a:rPr lang="en-GB" smtClean="0"/>
              <a:t>14/04/2020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29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1AC31-A6E9-884F-89AE-AD55F58BE183}" type="datetime1">
              <a:rPr lang="en-GB" smtClean="0"/>
              <a:t>14/04/2020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95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EF79B-4B19-4F4D-81F2-E22699AB29D1}" type="datetime1">
              <a:rPr lang="en-GB" smtClean="0"/>
              <a:t>14/04/2020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8CB56C-4E21-5A46-8103-9A4E37CB3093}" type="datetime1">
              <a:rPr lang="en-GB" smtClean="0"/>
              <a:t>14/04/2020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8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4747B-A689-4E4E-BFBA-2E4F0E1AAF33}" type="datetime1">
              <a:rPr lang="en-GB" smtClean="0"/>
              <a:t>14/04/2020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9C872-2B6E-304F-B4FB-DDFDDA764715}" type="datetime1">
              <a:rPr lang="en-GB" smtClean="0"/>
              <a:t>14/04/2020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70488-1BA5-554A-927A-C902243CFC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839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gov.uk/government/publications/coronavirus-outbreak-faqs-what-you-can-and-cant-do/coronavirus-outbreak-faqs-what-you-can-and-cant-d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fif"/><Relationship Id="rId5" Type="http://schemas.openxmlformats.org/officeDocument/2006/relationships/image" Target="../media/image3.jfi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f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fif"/><Relationship Id="rId4" Type="http://schemas.openxmlformats.org/officeDocument/2006/relationships/image" Target="../media/image7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21995" y="2988152"/>
            <a:ext cx="6112510" cy="216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Text Box 405"/>
          <p:cNvSpPr txBox="1"/>
          <p:nvPr/>
        </p:nvSpPr>
        <p:spPr>
          <a:xfrm>
            <a:off x="721995" y="838677"/>
            <a:ext cx="6118860" cy="9017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en-US" sz="3000" b="1" kern="50" dirty="0" smtClean="0">
                <a:solidFill>
                  <a:srgbClr val="000000"/>
                </a:solidFill>
                <a:effectLst/>
                <a:latin typeface="Arial"/>
              </a:rPr>
              <a:t>Sensory activities for home</a:t>
            </a:r>
            <a:endParaRPr lang="en-GB" sz="3000" b="1" kern="50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8" name="Text Box 406"/>
          <p:cNvSpPr txBox="1"/>
          <p:nvPr/>
        </p:nvSpPr>
        <p:spPr>
          <a:xfrm>
            <a:off x="2329180" y="1536542"/>
            <a:ext cx="4505325" cy="108204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US" sz="1600" kern="50" dirty="0" smtClean="0">
                <a:effectLst/>
                <a:latin typeface="Arial"/>
                <a:ea typeface="ＭＳ 明朝"/>
                <a:cs typeface="Times New Roman"/>
              </a:rPr>
              <a:t>There are lots of things that we can do at home that can be perfect for people with sensory needs of all ages…</a:t>
            </a: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20" name="Text Box 422"/>
          <p:cNvSpPr txBox="1"/>
          <p:nvPr/>
        </p:nvSpPr>
        <p:spPr>
          <a:xfrm>
            <a:off x="3056890" y="3168492"/>
            <a:ext cx="3606800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Playing with bubbles</a:t>
            </a:r>
            <a:endParaRPr lang="en-GB" sz="1800" b="1" kern="50" dirty="0">
              <a:effectLst/>
              <a:latin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 smtClean="0">
                <a:latin typeface="Arial"/>
                <a:ea typeface="ＭＳ 明朝"/>
                <a:cs typeface="Times New Roman"/>
              </a:rPr>
              <a:t>This can be;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latin typeface="Arial"/>
                <a:ea typeface="ＭＳ 明朝"/>
                <a:cs typeface="Times New Roman"/>
              </a:rPr>
              <a:t>Blowing Bubbles outside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latin typeface="Arial"/>
                <a:ea typeface="ＭＳ 明朝"/>
                <a:cs typeface="Times New Roman"/>
              </a:rPr>
              <a:t>Being in a bath full of bubbles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latin typeface="Arial"/>
                <a:ea typeface="ＭＳ 明朝"/>
                <a:cs typeface="Times New Roman"/>
              </a:rPr>
              <a:t>Playing with bubbles in the sink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kern="50" dirty="0" smtClean="0">
                <a:latin typeface="Arial"/>
                <a:ea typeface="ＭＳ 明朝"/>
                <a:cs typeface="Times New Roman"/>
              </a:rPr>
              <a:t>Playing with bubbles in a pool in the garden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21995" y="5332572"/>
            <a:ext cx="6112510" cy="2164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3" name="Text Box 436"/>
          <p:cNvSpPr txBox="1"/>
          <p:nvPr/>
        </p:nvSpPr>
        <p:spPr>
          <a:xfrm>
            <a:off x="3056890" y="5512912"/>
            <a:ext cx="3606800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Finger painting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kern="50" dirty="0" smtClean="0">
                <a:latin typeface="Arial"/>
                <a:cs typeface="Times New Roman"/>
              </a:rPr>
              <a:t>Splashing and sploshing in paint can be fun for everyone.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kern="50" dirty="0" smtClean="0">
                <a:effectLst/>
                <a:latin typeface="Arial"/>
                <a:cs typeface="Times New Roman"/>
              </a:rPr>
              <a:t>Painting doesn’t just have to be just on paper either.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endParaRPr lang="en-GB" sz="1800" kern="50" dirty="0">
              <a:effectLst/>
              <a:latin typeface="Arial"/>
              <a:cs typeface="Times New Roman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1995" y="7685882"/>
            <a:ext cx="6112510" cy="216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Text Box 439"/>
          <p:cNvSpPr txBox="1"/>
          <p:nvPr/>
        </p:nvSpPr>
        <p:spPr>
          <a:xfrm>
            <a:off x="3056890" y="7676992"/>
            <a:ext cx="3606800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b="1" kern="50" dirty="0" smtClean="0">
                <a:effectLst/>
                <a:latin typeface="Arial"/>
                <a:cs typeface="Times New Roman"/>
              </a:rPr>
              <a:t>Smelling bottles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kern="50" dirty="0" smtClean="0">
                <a:latin typeface="Arial"/>
                <a:cs typeface="Times New Roman"/>
              </a:rPr>
              <a:t>Enjoy experiencing different smells. Trap smells on tissues inside bottles and enjoy. </a:t>
            </a:r>
            <a:endParaRPr lang="en-GB" sz="1800" kern="50" dirty="0">
              <a:effectLst/>
              <a:latin typeface="Arial"/>
              <a:cs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12" y="1289527"/>
            <a:ext cx="1639360" cy="16393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47" y="3094622"/>
            <a:ext cx="1863073" cy="196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0" y="5618517"/>
            <a:ext cx="2152166" cy="156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31" y="7843466"/>
            <a:ext cx="1513424" cy="1848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0713" y="3496866"/>
            <a:ext cx="3781425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n-GB" b="1" dirty="0">
                <a:solidFill>
                  <a:srgbClr val="FFFFFF"/>
                </a:solidFill>
                <a:latin typeface="nta"/>
              </a:rPr>
              <a:t>Stay at home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nta"/>
              </a:rPr>
              <a:t>Only go outside for food, health reasons or work (but only if you cannot work from home)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nta"/>
              </a:rPr>
              <a:t>If you go out, stay 2 metres (6ft) away from other people at all times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FFFFFF"/>
                </a:solidFill>
                <a:latin typeface="nta"/>
              </a:rPr>
              <a:t>Wash your hands as soon as you get home</a:t>
            </a:r>
          </a:p>
          <a:p>
            <a:pPr fontAlgn="base"/>
            <a:r>
              <a:rPr lang="en-GB" dirty="0">
                <a:solidFill>
                  <a:srgbClr val="FFFFFF"/>
                </a:solidFill>
                <a:latin typeface="nta"/>
              </a:rPr>
              <a:t>Do not meet others, even friends or family. You can spread the virus even if you don’t have symptoms.</a:t>
            </a:r>
          </a:p>
          <a:p>
            <a:pPr fontAlgn="base"/>
            <a:r>
              <a:rPr lang="en-GB" b="1">
                <a:solidFill>
                  <a:srgbClr val="FFFFFF"/>
                </a:solidFill>
                <a:latin typeface="nta"/>
                <a:hlinkClick r:id="rId7"/>
              </a:rPr>
              <a:t>Read more about what you can and cannot do</a:t>
            </a:r>
            <a:endParaRPr lang="en-GB" b="0" i="0">
              <a:solidFill>
                <a:srgbClr val="FFFFFF"/>
              </a:solidFill>
              <a:effectLst/>
              <a:latin typeface="nta"/>
            </a:endParaRPr>
          </a:p>
        </p:txBody>
      </p:sp>
    </p:spTree>
    <p:extLst>
      <p:ext uri="{BB962C8B-B14F-4D97-AF65-F5344CB8AC3E}">
        <p14:creationId xmlns:p14="http://schemas.microsoft.com/office/powerpoint/2010/main" val="2367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170" y="3085624"/>
            <a:ext cx="6112510" cy="2164080"/>
          </a:xfrm>
          <a:prstGeom prst="rect">
            <a:avLst/>
          </a:prstGeom>
          <a:solidFill>
            <a:srgbClr val="E9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442"/>
          <p:cNvSpPr txBox="1"/>
          <p:nvPr/>
        </p:nvSpPr>
        <p:spPr>
          <a:xfrm>
            <a:off x="2935287" y="3242469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b="1" kern="50" dirty="0" smtClean="0">
                <a:latin typeface="Arial"/>
                <a:cs typeface="Times New Roman"/>
              </a:rPr>
              <a:t>Colour mixing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kern="50" dirty="0" smtClean="0">
                <a:effectLst/>
                <a:latin typeface="Arial"/>
                <a:cs typeface="Times New Roman"/>
              </a:rPr>
              <a:t>This can be done with paint, bubbles, water with food colouring, sand, salt dough and chalks in the garden! Create different patterns and pictures. </a:t>
            </a:r>
            <a:endParaRPr lang="en-GB" sz="1800" kern="50" dirty="0">
              <a:effectLst/>
              <a:latin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 smtClean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170" y="5430044"/>
            <a:ext cx="6112510" cy="2164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444"/>
          <p:cNvSpPr txBox="1"/>
          <p:nvPr/>
        </p:nvSpPr>
        <p:spPr>
          <a:xfrm>
            <a:off x="3069590" y="561038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b="1" kern="50" dirty="0" smtClean="0">
                <a:latin typeface="Arial"/>
                <a:cs typeface="Times New Roman"/>
              </a:rPr>
              <a:t>Messy play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800" kern="50" dirty="0" smtClean="0">
                <a:effectLst/>
                <a:latin typeface="Arial"/>
                <a:cs typeface="Times New Roman"/>
              </a:rPr>
              <a:t>Food, sand, water, paint, playdough, mud or bath soaps. Throw them about a bit and have fun enjoying textures.</a:t>
            </a:r>
            <a:endParaRPr lang="en-GB" sz="1800" kern="50" dirty="0" smtClean="0">
              <a:effectLst/>
              <a:latin typeface="Arial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170" y="7783354"/>
            <a:ext cx="6112510" cy="2164080"/>
          </a:xfrm>
          <a:prstGeom prst="rect">
            <a:avLst/>
          </a:prstGeom>
          <a:solidFill>
            <a:srgbClr val="E9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446"/>
          <p:cNvSpPr txBox="1"/>
          <p:nvPr/>
        </p:nvSpPr>
        <p:spPr>
          <a:xfrm>
            <a:off x="3069590" y="796369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b="1" kern="50" dirty="0" smtClean="0">
                <a:latin typeface="Arial"/>
                <a:cs typeface="Times New Roman"/>
              </a:rPr>
              <a:t>Sound making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kern="50" dirty="0" smtClean="0">
                <a:effectLst/>
                <a:latin typeface="Arial"/>
                <a:cs typeface="Times New Roman"/>
              </a:rPr>
              <a:t>Rattle a </a:t>
            </a:r>
            <a:r>
              <a:rPr lang="en-GB" kern="50" dirty="0">
                <a:latin typeface="Arial"/>
                <a:cs typeface="Times New Roman"/>
              </a:rPr>
              <a:t>P</a:t>
            </a:r>
            <a:r>
              <a:rPr lang="en-GB" sz="1800" kern="50" dirty="0" smtClean="0">
                <a:effectLst/>
                <a:latin typeface="Arial"/>
                <a:cs typeface="Times New Roman"/>
              </a:rPr>
              <a:t>ringles tube, a plastic bottle or bang your pots and pans. Create sweet music! Make your own band!</a:t>
            </a:r>
          </a:p>
          <a:p>
            <a:pPr>
              <a:spcAft>
                <a:spcPts val="0"/>
              </a:spcAft>
            </a:pPr>
            <a:r>
              <a:rPr lang="en-US" sz="1600" kern="50" dirty="0" smtClean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170" y="741204"/>
            <a:ext cx="6112510" cy="2164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451"/>
          <p:cNvSpPr txBox="1"/>
          <p:nvPr/>
        </p:nvSpPr>
        <p:spPr>
          <a:xfrm>
            <a:off x="3069590" y="92154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Ripping paper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kern="50" dirty="0" smtClean="0">
                <a:latin typeface="Arial"/>
                <a:cs typeface="Times New Roman"/>
              </a:rPr>
              <a:t>Tearing and ripping up paper can be a comforting thing for children and adults. Mixing up colours can create different effects.</a:t>
            </a:r>
            <a:endParaRPr lang="en-GB" sz="1800" kern="50" dirty="0">
              <a:effectLst/>
              <a:latin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60" y="1178525"/>
            <a:ext cx="1947470" cy="12894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5" y="3166339"/>
            <a:ext cx="1589405" cy="2002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99" y="5810307"/>
            <a:ext cx="1870392" cy="133725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9" y="8106887"/>
            <a:ext cx="1887831" cy="151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6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170" y="3085624"/>
            <a:ext cx="6112510" cy="2164080"/>
          </a:xfrm>
          <a:prstGeom prst="rect">
            <a:avLst/>
          </a:prstGeom>
          <a:solidFill>
            <a:srgbClr val="E9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Text Box 442"/>
          <p:cNvSpPr txBox="1"/>
          <p:nvPr/>
        </p:nvSpPr>
        <p:spPr>
          <a:xfrm>
            <a:off x="3069590" y="326596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Sensory bags and bottles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kern="50" dirty="0" smtClean="0">
                <a:latin typeface="Arial"/>
                <a:cs typeface="Times New Roman"/>
              </a:rPr>
              <a:t>Fill a bag or bottle with some shower gel, washing up liquid or hair gel – add objects or glitter to make super fun patterns. Fasten tightly!</a:t>
            </a:r>
            <a:endParaRPr lang="en-GB" sz="1800" kern="50" dirty="0" smtClean="0">
              <a:effectLst/>
              <a:latin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 smtClean="0">
                <a:effectLst/>
                <a:latin typeface="Arial"/>
                <a:ea typeface="ＭＳ 明朝"/>
                <a:cs typeface="Times New Roman"/>
              </a:rPr>
              <a:t>.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5170" y="5430044"/>
            <a:ext cx="6112510" cy="2164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Text Box 444"/>
          <p:cNvSpPr txBox="1"/>
          <p:nvPr/>
        </p:nvSpPr>
        <p:spPr>
          <a:xfrm>
            <a:off x="3069590" y="561038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Texture play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kern="50" dirty="0" smtClean="0">
                <a:latin typeface="Arial"/>
                <a:cs typeface="Times New Roman"/>
              </a:rPr>
              <a:t>Enjoy experiencing textures with beads, buttons or different materials.</a:t>
            </a:r>
            <a:endParaRPr lang="en-GB" sz="1800" kern="50" dirty="0">
              <a:effectLst/>
              <a:latin typeface="Arial"/>
              <a:cs typeface="Times New Roman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170" y="7783354"/>
            <a:ext cx="6112510" cy="2164080"/>
          </a:xfrm>
          <a:prstGeom prst="rect">
            <a:avLst/>
          </a:prstGeom>
          <a:solidFill>
            <a:srgbClr val="E9F7F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Text Box 446"/>
          <p:cNvSpPr txBox="1"/>
          <p:nvPr/>
        </p:nvSpPr>
        <p:spPr>
          <a:xfrm>
            <a:off x="3069590" y="796369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Imagination Play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kern="50" dirty="0" smtClean="0">
                <a:latin typeface="Arial"/>
                <a:cs typeface="Times New Roman"/>
              </a:rPr>
              <a:t>Let your imagination run wild, dress up and play games. Role play a bit!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kern="50" dirty="0" smtClean="0">
                <a:effectLst/>
                <a:latin typeface="Arial"/>
                <a:cs typeface="Times New Roman"/>
              </a:rPr>
              <a:t>Be the police man, or shop keeper of your dreams.</a:t>
            </a:r>
            <a:endParaRPr lang="en-GB" sz="1800" kern="50" dirty="0">
              <a:effectLst/>
              <a:latin typeface="Arial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5170" y="741204"/>
            <a:ext cx="6112510" cy="21640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451"/>
          <p:cNvSpPr txBox="1"/>
          <p:nvPr/>
        </p:nvSpPr>
        <p:spPr>
          <a:xfrm>
            <a:off x="3069590" y="921544"/>
            <a:ext cx="3597275" cy="180340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sz="1800" b="1" kern="50" dirty="0" smtClean="0">
                <a:effectLst/>
                <a:latin typeface="Arial"/>
                <a:cs typeface="Times New Roman"/>
              </a:rPr>
              <a:t>Shadow play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GB" kern="50" dirty="0" smtClean="0">
                <a:latin typeface="Arial"/>
                <a:cs typeface="Times New Roman"/>
              </a:rPr>
              <a:t>Make patterns and shapes with objects to create shadows. Perfect for people who can see lights and shapes.</a:t>
            </a:r>
            <a:endParaRPr lang="en-GB" sz="1800" kern="50" dirty="0">
              <a:effectLst/>
              <a:latin typeface="Arial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600" kern="50" dirty="0">
                <a:effectLst/>
                <a:latin typeface="Arial"/>
                <a:ea typeface="ＭＳ 明朝"/>
                <a:cs typeface="Times New Roman"/>
              </a:rPr>
              <a:t> </a:t>
            </a:r>
            <a:endParaRPr lang="en-GB" sz="1600" kern="50" dirty="0">
              <a:effectLst/>
              <a:latin typeface="Arial"/>
              <a:ea typeface="ＭＳ 明朝"/>
              <a:cs typeface="Times New Roman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819" y="1208766"/>
            <a:ext cx="2123123" cy="1192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52" y="3265964"/>
            <a:ext cx="1391285" cy="185504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4" y="5752386"/>
            <a:ext cx="2119158" cy="151939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18" y="8067874"/>
            <a:ext cx="1912457" cy="139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152848"/>
      </p:ext>
    </p:extLst>
  </p:cSld>
  <p:clrMapOvr>
    <a:masterClrMapping/>
  </p:clrMapOvr>
</p:sld>
</file>

<file path=ppt/theme/theme1.xml><?xml version="1.0" encoding="utf-8"?>
<a:theme xmlns:a="http://schemas.openxmlformats.org/drawingml/2006/main" name="Boxouts-1-Left-Heading-Intro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Office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Boxouts 3L Intro A (1)</Template>
  <TotalTime>242</TotalTime>
  <Words>394</Words>
  <Application>Microsoft Office PowerPoint</Application>
  <PresentationFormat>Custom</PresentationFormat>
  <Paragraphs>41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Cambria</vt:lpstr>
      <vt:lpstr>ＭＳ 明朝</vt:lpstr>
      <vt:lpstr>nta</vt:lpstr>
      <vt:lpstr>Times New Roman</vt:lpstr>
      <vt:lpstr>Boxouts-1-Left-Heading-Intro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>www.photosymbols.com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Easy Read Information</dc:subject>
  <dc:creator>Foot, Megan</dc:creator>
  <cp:keywords>photosymbols, photosymbol, easy read, accessible, information, disability, equality, learning disability, learning difficulties, easy, template,</cp:keywords>
  <dc:description>© Copyright Photosymbols Limited. All Rights Reserved. These templates are only available to our subscribers.</dc:description>
  <cp:lastModifiedBy>Pellatt Vicki</cp:lastModifiedBy>
  <cp:revision>8</cp:revision>
  <dcterms:created xsi:type="dcterms:W3CDTF">2020-04-07T10:31:33Z</dcterms:created>
  <dcterms:modified xsi:type="dcterms:W3CDTF">2020-04-14T08:35:42Z</dcterms:modified>
  <cp:category/>
</cp:coreProperties>
</file>